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0" y="1755463"/>
            <a:ext cx="1219200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лаборатория "ФИИЗ"</a:t>
            </a:r>
          </a:p>
          <a:p>
            <a:pPr algn="ctr"/>
            <a:br>
              <a:rPr lang="ru-RU" sz="24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</a:b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1081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физика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1" y="3556406"/>
            <a:ext cx="12192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r>
              <a:rPr lang="en-US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</a:rPr>
              <a:t>U're</a:t>
            </a:r>
            <a:r>
              <a:rPr lang="en-US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</a:rPr>
              <a:t> D'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ЛЕММА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Семушина</a:t>
            </a:r>
            <a:r>
              <a:rPr lang="ru-RU" sz="2000" dirty="0"/>
              <a:t> Анна Александровна,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 </a:t>
            </a:r>
            <a:r>
              <a:rPr lang="ru-RU" sz="2000" dirty="0"/>
              <a:t>Еременко Юлия Александровна, Жаркова Любовь Николаевна, Жукова Мария Николаевна, Сидоров Егор Владиславович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Толмачёва Марина Ивановна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-apple-system"/>
              </a:rPr>
              <a:t>С</a:t>
            </a:r>
            <a:r>
              <a:rPr lang="ru-RU" sz="2000" i="0" dirty="0">
                <a:solidFill>
                  <a:srgbClr val="000000"/>
                </a:solidFill>
                <a:effectLst/>
                <a:latin typeface="-apple-system"/>
              </a:rPr>
              <a:t>тарший преподаватель кафедры физики и методики обучения физике ФГБОУ ВО «Вятский государственный университет»</a:t>
            </a:r>
            <a:r>
              <a:rPr lang="ru-RU" sz="2000" dirty="0">
                <a:solidFill>
                  <a:srgbClr val="000000"/>
                </a:solidFill>
                <a:latin typeface="-apple-system"/>
              </a:rPr>
              <a:t>, г. Киров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данный момент многие школы не оснащены необходимым для демонстрации оборудованием, в связи с этим большая часть академических часов посвящена именно ознакомлению учащихся с теорией и меньше времени уделяется эксперименту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222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Привнести на уроки физики наглядность, развить физическое мышление, показать учащимся, опыты, которые не всегда доступные в школьных лабораториях, а также привить интерес к изучению предмета.</a:t>
            </a:r>
          </a:p>
          <a:p>
            <a:br>
              <a:rPr lang="ru-RU" sz="3600" dirty="0"/>
            </a:b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Цикл интерактивных видеороликов, используемых для наглядного ознакомления учащихся средней школы с физическими явлениями, где школьники смогут сами выбирать этапы проведения эксперимента.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197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-apple-system</vt:lpstr>
      <vt:lpstr>Arial</vt:lpstr>
      <vt:lpstr>Calibri</vt:lpstr>
      <vt:lpstr>Calibri Light</vt:lpstr>
      <vt:lpstr>Roboto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Анна Семушина</cp:lastModifiedBy>
  <cp:revision>58</cp:revision>
  <dcterms:created xsi:type="dcterms:W3CDTF">2021-03-02T07:04:14Z</dcterms:created>
  <dcterms:modified xsi:type="dcterms:W3CDTF">2021-10-21T12:27:47Z</dcterms:modified>
</cp:coreProperties>
</file>