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>
        <p:scale>
          <a:sx n="96" d="100"/>
          <a:sy n="96" d="100"/>
        </p:scale>
        <p:origin x="-86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0" y="1755463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«Школа безопасного поведения» </a:t>
            </a:r>
            <a:endParaRPr lang="ru-RU" sz="36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92702" y="270239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Начальное образование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92702" y="315959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«Достойная смена»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279" y="319684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5249" y="977206"/>
            <a:ext cx="108732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/>
              <a:t>Капитан: </a:t>
            </a:r>
            <a:r>
              <a:rPr lang="ru-RU" sz="2200" dirty="0" smtClean="0"/>
              <a:t>Ван Дмитрий </a:t>
            </a:r>
            <a:r>
              <a:rPr lang="ru-RU" sz="2200" dirty="0" err="1" smtClean="0"/>
              <a:t>Цзиминович</a:t>
            </a:r>
            <a:r>
              <a:rPr lang="ru-RU" sz="2200" dirty="0" smtClean="0"/>
              <a:t>, учитель физической культуры и ОБЖ МОАУ СОШ № 1 с. Возжаевки, студент заочного отделения  БГПУ  «Благовещенский государственный педагогический университет»</a:t>
            </a:r>
          </a:p>
          <a:p>
            <a:pPr algn="just"/>
            <a:r>
              <a:rPr lang="ru-RU" sz="2200" b="1" dirty="0" smtClean="0"/>
              <a:t>Участники: 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Ван Валерия Александровна, учитель истории МОАУ СОШ № 1 с. Возжаевки, студент заочного отделения  БГПУ  «Благовещенский государственный педагогический университет»;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err="1" smtClean="0"/>
              <a:t>Демьяненко</a:t>
            </a:r>
            <a:r>
              <a:rPr lang="ru-RU" sz="2200" dirty="0" smtClean="0"/>
              <a:t> Екатерина Леонидовна, педагог-психолог МОАУ СОШ № 1 с. Возжаевки, студент заочного отделения  БГПУ  «Благовещенский государственный педагогический университет»;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Мелихова Елена Ивановна, учитель начальных классов МОАУ СОШ № 1 с. Возжаевки (педагогический стаж 30 лет)  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Кравцова Юлия Юрьевна, заведующая сектором общего образования МКУ Отдел образования и молодёжной политики Белогорского муниципального округа.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93766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03031" y="5858599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445" y="5749767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517" y="1682903"/>
            <a:ext cx="1069972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У </a:t>
            </a:r>
            <a:r>
              <a:rPr lang="ru-RU" sz="2400" dirty="0"/>
              <a:t>детей младшего школьного возраста не сформированы навыки безопасного </a:t>
            </a:r>
            <a:r>
              <a:rPr lang="ru-RU" sz="2400" dirty="0" smtClean="0"/>
              <a:t>поведения </a:t>
            </a:r>
            <a:r>
              <a:rPr lang="ru-RU" sz="2400" dirty="0"/>
              <a:t> на </a:t>
            </a:r>
            <a:r>
              <a:rPr lang="ru-RU" sz="2400" dirty="0" smtClean="0"/>
              <a:t>дороге, в общественных местах, на улице в зимнее и летнее время года. Существует </a:t>
            </a:r>
            <a:r>
              <a:rPr lang="ru-RU" sz="2400" b="1" dirty="0" smtClean="0"/>
              <a:t>противоречие между знаниями обучающихся</a:t>
            </a:r>
            <a:r>
              <a:rPr lang="ru-RU" sz="2400" dirty="0" smtClean="0"/>
              <a:t> о правилах безопасного поведения в повседневной жизнедеятельности </a:t>
            </a:r>
            <a:r>
              <a:rPr lang="ru-RU" sz="2400" b="1" dirty="0" smtClean="0"/>
              <a:t>и применением этих правил на практике</a:t>
            </a:r>
            <a:r>
              <a:rPr lang="ru-RU" sz="2400" dirty="0" smtClean="0"/>
              <a:t>, особенно в экстремальных условиях. В рамках урочной деятельности нет возможности уделять достаточно внимания формированию личностных качеств ребенка младшего школьного возраста - </a:t>
            </a:r>
            <a:r>
              <a:rPr lang="ru-RU" sz="2400" dirty="0" err="1" smtClean="0"/>
              <a:t>креативности</a:t>
            </a:r>
            <a:r>
              <a:rPr lang="ru-RU" sz="2400" dirty="0" smtClean="0"/>
              <a:t>, готовности к нестандартным решениям, способности решать стоящие перед ним проблемы в вопросах безопасности.</a:t>
            </a:r>
          </a:p>
          <a:p>
            <a:endParaRPr lang="ru-RU" sz="2400" b="1" dirty="0" smtClean="0"/>
          </a:p>
          <a:p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064" y="1875101"/>
            <a:ext cx="1066062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Во-первых</a:t>
            </a:r>
            <a:r>
              <a:rPr lang="ru-RU" sz="2400" b="1" dirty="0" smtClean="0"/>
              <a:t>, на основе развития</a:t>
            </a:r>
            <a:r>
              <a:rPr lang="ru-RU" sz="2400" dirty="0" smtClean="0"/>
              <a:t> </a:t>
            </a:r>
            <a:r>
              <a:rPr lang="ru-RU" sz="2400" b="1" dirty="0" err="1" smtClean="0"/>
              <a:t>креативного</a:t>
            </a:r>
            <a:r>
              <a:rPr lang="ru-RU" sz="2400" dirty="0" smtClean="0"/>
              <a:t> </a:t>
            </a:r>
            <a:r>
              <a:rPr lang="ru-RU" sz="2400" b="1" dirty="0" smtClean="0"/>
              <a:t>мышления</a:t>
            </a:r>
            <a:r>
              <a:rPr lang="ru-RU" sz="2400" dirty="0" smtClean="0"/>
              <a:t> младших школьников во внеурочной деятельности способствовать осознанному получению знаний по основам безопасности жизнедеятельности и стремлению к их самостоятельному «добыванию», умению применять их в своей практической деятельности. Во-вторых, </a:t>
            </a:r>
            <a:r>
              <a:rPr lang="ru-RU" sz="2400" b="1" dirty="0" smtClean="0"/>
              <a:t>используя навыки </a:t>
            </a:r>
            <a:r>
              <a:rPr lang="ru-RU" sz="2400" b="1" dirty="0" err="1" smtClean="0"/>
              <a:t>креативного</a:t>
            </a:r>
            <a:r>
              <a:rPr lang="ru-RU" sz="2400" b="1" dirty="0" smtClean="0"/>
              <a:t> мышления,</a:t>
            </a:r>
            <a:r>
              <a:rPr lang="ru-RU" sz="2400" dirty="0" smtClean="0"/>
              <a:t> учить разрешать противоречия и проблемные вопросы как  в учебном процессе, так и в различных жизненных, не учебных ситуациях.</a:t>
            </a:r>
          </a:p>
          <a:p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99792" y="1796441"/>
            <a:ext cx="10909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Программа курса внеурочной деятельности для обучающихся 4 класса "Школа безопасного поведения", направленная на формирование основ безопасного поведения детей и развитие функциональной грамотности младших школьников.</a:t>
            </a:r>
            <a:br>
              <a:rPr lang="ru-RU" sz="2400" dirty="0" smtClean="0"/>
            </a:br>
            <a:r>
              <a:rPr lang="ru-RU" sz="2400" dirty="0" smtClean="0"/>
              <a:t>Разработка рабочей тетради с заданиями, способствующими развитию </a:t>
            </a:r>
            <a:r>
              <a:rPr lang="ru-RU" sz="2400" dirty="0" err="1" smtClean="0"/>
              <a:t>креативного</a:t>
            </a:r>
            <a:r>
              <a:rPr lang="ru-RU" sz="2400" dirty="0" smtClean="0"/>
              <a:t> мышления по каждой теме занятия.</a:t>
            </a:r>
            <a:endParaRPr lang="ru-RU" sz="24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183</Words>
  <Application>Microsoft Office PowerPoint</Application>
  <PresentationFormat>Произвольный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Валерия Перкова</cp:lastModifiedBy>
  <cp:revision>60</cp:revision>
  <dcterms:created xsi:type="dcterms:W3CDTF">2021-03-02T07:04:14Z</dcterms:created>
  <dcterms:modified xsi:type="dcterms:W3CDTF">2021-10-21T05:17:34Z</dcterms:modified>
</cp:coreProperties>
</file>